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8"/>
  </p:notesMasterIdLst>
  <p:sldIdLst>
    <p:sldId id="290" r:id="rId2"/>
    <p:sldId id="538" r:id="rId3"/>
    <p:sldId id="536" r:id="rId4"/>
    <p:sldId id="540" r:id="rId5"/>
    <p:sldId id="542" r:id="rId6"/>
    <p:sldId id="53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745" autoAdjust="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-16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9EF4-79D8-48C4-93A3-F06C562294C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AA9AD-AF61-4A2C-814E-328D37A93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9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0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86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2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3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2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6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7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92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Owner\Videos\EDS,%20an%20HP%20Company%20'Cat%20Herders'.wmv" TargetMode="External"/><Relationship Id="rId2" Type="http://schemas.microsoft.com/office/2007/relationships/media" Target="file:///C:\Users\Owner\Videos\EDS,%20an%20HP%20Company%20'Cat%20Herders'.wmv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Disaster%20Site%20Worker%20-%20MASTER.pptx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CFDB7-6512-4582-8403-CE9BCEBFF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240" y="1205948"/>
            <a:ext cx="9448800" cy="1057144"/>
          </a:xfrm>
        </p:spPr>
        <p:txBody>
          <a:bodyPr/>
          <a:lstStyle/>
          <a:p>
            <a:r>
              <a:rPr lang="en-US" dirty="0"/>
              <a:t>Disaster Site Worker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7C3DB8A6-CD47-4C7F-94D7-6B55A72EB2E1}"/>
              </a:ext>
            </a:extLst>
          </p:cNvPr>
          <p:cNvSpPr txBox="1">
            <a:spLocks/>
          </p:cNvSpPr>
          <p:nvPr/>
        </p:nvSpPr>
        <p:spPr>
          <a:xfrm>
            <a:off x="1991139" y="2355859"/>
            <a:ext cx="8209722" cy="1937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/>
              <a:t>University of Texas at Arlington</a:t>
            </a:r>
          </a:p>
          <a:p>
            <a:pPr algn="ctr"/>
            <a:r>
              <a:rPr lang="en-US" sz="2600" dirty="0"/>
              <a:t>OSHA Education Center</a:t>
            </a:r>
          </a:p>
          <a:p>
            <a:pPr algn="ctr"/>
            <a:r>
              <a:rPr lang="en-US" sz="2600" dirty="0"/>
              <a:t>15 Hour Outreach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8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4946940" y="254556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Administration</a:t>
            </a:r>
          </a:p>
        </p:txBody>
      </p:sp>
      <p:sp>
        <p:nvSpPr>
          <p:cNvPr id="5125" name="Content Placeholder 5"/>
          <p:cNvSpPr txBox="1">
            <a:spLocks/>
          </p:cNvSpPr>
          <p:nvPr/>
        </p:nvSpPr>
        <p:spPr bwMode="auto">
          <a:xfrm>
            <a:off x="1102476" y="2192444"/>
            <a:ext cx="6172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Emergency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exits</a:t>
            </a:r>
          </a:p>
          <a:p>
            <a:pPr lvl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Restrooms</a:t>
            </a:r>
          </a:p>
          <a:p>
            <a:pPr lvl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Breaks</a:t>
            </a:r>
          </a:p>
          <a:p>
            <a:pPr lvl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Phones</a:t>
            </a:r>
          </a:p>
          <a:p>
            <a:pPr lvl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Safety Share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6134488" y="1968509"/>
            <a:ext cx="4521069" cy="4283001"/>
            <a:chOff x="5029200" y="3124200"/>
            <a:chExt cx="3533775" cy="2809875"/>
          </a:xfrm>
        </p:grpSpPr>
        <p:pic>
          <p:nvPicPr>
            <p:cNvPr id="8" name="Picture 10" descr="restroo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124200"/>
              <a:ext cx="1114425" cy="1143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13" descr="lunch-tr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4038600"/>
              <a:ext cx="2857500" cy="18954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12" descr="exit sig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3429000"/>
              <a:ext cx="1237131" cy="82073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1" name="Picture 11" descr="cell ph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1400" y="4343400"/>
              <a:ext cx="1171575" cy="11525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61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CFDB7-6512-4582-8403-CE9BCEBF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816" y="411102"/>
            <a:ext cx="5900530" cy="1043609"/>
          </a:xfrm>
        </p:spPr>
        <p:txBody>
          <a:bodyPr/>
          <a:lstStyle/>
          <a:p>
            <a:pPr algn="ctr"/>
            <a:r>
              <a:rPr lang="en-US" dirty="0"/>
              <a:t>Disaster Site Worker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C354670-9F12-4123-AEBF-5B7452CC3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964" y="2447781"/>
            <a:ext cx="5085083" cy="333404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89EA21-22A2-418F-9797-08A5B25FE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1483" y="2447781"/>
            <a:ext cx="6147554" cy="348532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Introductions</a:t>
            </a:r>
          </a:p>
          <a:p>
            <a:pPr algn="ctr"/>
            <a:endParaRPr lang="en-US" sz="1800" dirty="0"/>
          </a:p>
          <a:p>
            <a:r>
              <a:rPr lang="en-US" sz="2400" dirty="0"/>
              <a:t>WHO you are…</a:t>
            </a:r>
          </a:p>
          <a:p>
            <a:r>
              <a:rPr lang="en-US" sz="2400" dirty="0"/>
              <a:t>WHERE you are from…</a:t>
            </a:r>
          </a:p>
          <a:p>
            <a:r>
              <a:rPr lang="en-US" sz="2400" dirty="0"/>
              <a:t>WHY you are here…</a:t>
            </a:r>
          </a:p>
          <a:p>
            <a:r>
              <a:rPr lang="en-US" sz="2400" dirty="0"/>
              <a:t>WHAT are your </a:t>
            </a:r>
            <a:r>
              <a:rPr lang="en-US" sz="2400" dirty="0" smtClean="0"/>
              <a:t>expectations?</a:t>
            </a:r>
            <a:endParaRPr lang="en-US" sz="2400" dirty="0"/>
          </a:p>
          <a:p>
            <a:endParaRPr lang="en-US" sz="2400" dirty="0"/>
          </a:p>
          <a:p>
            <a:endParaRPr lang="en-US" sz="1800" dirty="0"/>
          </a:p>
          <a:p>
            <a:pPr algn="ctr"/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2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 txBox="1">
            <a:spLocks noChangeArrowheads="1"/>
          </p:cNvSpPr>
          <p:nvPr/>
        </p:nvSpPr>
        <p:spPr bwMode="auto">
          <a:xfrm rot="17100000">
            <a:off x="4850457" y="2578711"/>
            <a:ext cx="38004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Form Groups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>
          <a:xfrm rot="900000">
            <a:off x="6922002" y="1881231"/>
            <a:ext cx="4072109" cy="3753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en-US" b="1" dirty="0">
              <a:solidFill>
                <a:srgbClr val="001C5C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solidFill>
                  <a:srgbClr val="001C5C"/>
                </a:solidFill>
              </a:rPr>
              <a:t> Introductions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en-US" sz="2000" b="1" dirty="0">
              <a:solidFill>
                <a:srgbClr val="001C5C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solidFill>
                  <a:srgbClr val="001C5C"/>
                </a:solidFill>
              </a:rPr>
              <a:t> Select spokesperson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en-US" sz="2000" b="1" dirty="0">
              <a:solidFill>
                <a:srgbClr val="001C5C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solidFill>
                  <a:srgbClr val="001C5C"/>
                </a:solidFill>
              </a:rPr>
              <a:t> Name your group</a:t>
            </a:r>
          </a:p>
        </p:txBody>
      </p:sp>
      <p:pic>
        <p:nvPicPr>
          <p:cNvPr id="14343" name="Picture 5" descr="C:\Documents and Settings\rbraun\Local Settings\Temporary Internet Files\Content.IE5\0X2KOSQJ\MP9004304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850"/>
            <a:ext cx="5340928" cy="5343554"/>
          </a:xfrm>
          <a:prstGeom prst="rect">
            <a:avLst/>
          </a:prstGeom>
          <a:noFill/>
          <a:ln>
            <a:noFill/>
          </a:ln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9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A4D45-A5BB-4990-B247-C6440C60115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EDS, an HP Company 'Cat Herders'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525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2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0DE85149-33F0-4CCF-9689-A5C91DB51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ame 7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xmlns="" id="{DB1A7268-64D8-4129-A214-48DC82483C28}"/>
              </a:ext>
            </a:extLst>
          </p:cNvPr>
          <p:cNvSpPr/>
          <p:nvPr/>
        </p:nvSpPr>
        <p:spPr>
          <a:xfrm>
            <a:off x="971921" y="1499390"/>
            <a:ext cx="2215032" cy="7328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COURSE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xmlns="" id="{AE24A73B-EF3D-4AB6-9531-DCAFA5A3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7" y="206362"/>
            <a:ext cx="3339547" cy="1293028"/>
          </a:xfrm>
        </p:spPr>
        <p:txBody>
          <a:bodyPr/>
          <a:lstStyle/>
          <a:p>
            <a:r>
              <a:rPr lang="en-US" b="1" dirty="0"/>
              <a:t>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2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VAPOR TRAIL" val="3eHcaZAD"/>
  <p:tag name="MMPROD_NEXTUNIQUEID" val="10009"/>
  <p:tag name="ARTICULATE_SLIDE_COUNT" val="6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isaster Site Worker&amp;quot;&quot;/&gt;&lt;property id=&quot;20307&quot; value=&quot;290&quot;/&gt;&lt;/object&gt;&lt;object type=&quot;3&quot; unique_id=&quot;10005&quot;&gt;&lt;property id=&quot;20148&quot; value=&quot;5&quot;/&gt;&lt;property id=&quot;20300&quot; value=&quot;Slide 3 - &amp;quot;Disaster Site Worker&amp;quot;&quot;/&gt;&lt;property id=&quot;20307&quot; value=&quot;536&quot;/&gt;&lt;/object&gt;&lt;object type=&quot;3&quot; unique_id=&quot;10006&quot;&gt;&lt;property id=&quot;20148&quot; value=&quot;5&quot;/&gt;&lt;property id=&quot;20300&quot; value=&quot;Slide 6 - &amp;quot;Dashboard&amp;quot;&quot;/&gt;&lt;property id=&quot;20307&quot; value=&quot;534&quot;/&gt;&lt;/object&gt;&lt;object type=&quot;3&quot; unique_id=&quot;10068&quot;&gt;&lt;property id=&quot;20148&quot; value=&quot;5&quot;/&gt;&lt;property id=&quot;20300&quot; value=&quot;Slide 2&quot;/&gt;&lt;property id=&quot;20307&quot; value=&quot;538&quot;/&gt;&lt;/object&gt;&lt;object type=&quot;3&quot; unique_id=&quot;10070&quot;&gt;&lt;property id=&quot;20148&quot; value=&quot;5&quot;/&gt;&lt;property id=&quot;20300&quot; value=&quot;Slide 4&quot;/&gt;&lt;property id=&quot;20307&quot; value=&quot;540&quot;/&gt;&lt;/object&gt;&lt;object type=&quot;3&quot; unique_id=&quot;10072&quot;&gt;&lt;property id=&quot;20148&quot; value=&quot;5&quot;/&gt;&lt;property id=&quot;20300&quot; value=&quot;Slide 5&quot;/&gt;&lt;property id=&quot;20307&quot; value=&quot;542&quot;/&gt;&lt;/object&gt;&lt;/object&gt;&lt;object type=&quot;8&quot; unique_id=&quot;10012&quot;&gt;&lt;/object&gt;&lt;/object&gt;&lt;/database&gt;"/>
  <p:tag name="ARTICULATE_PROJECT_OPEN" val="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33405</TotalTime>
  <Words>60</Words>
  <Application>Microsoft Office PowerPoint</Application>
  <PresentationFormat>Widescreen</PresentationFormat>
  <Paragraphs>33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Century Gothic</vt:lpstr>
      <vt:lpstr>Wingdings</vt:lpstr>
      <vt:lpstr>Vapor Trail</vt:lpstr>
      <vt:lpstr>Disaster Site Worker</vt:lpstr>
      <vt:lpstr>PowerPoint Presentation</vt:lpstr>
      <vt:lpstr>Disaster Site Worker</vt:lpstr>
      <vt:lpstr>PowerPoint Presentation</vt:lpstr>
      <vt:lpstr>PowerPoint Presentation</vt:lpstr>
      <vt:lpstr>Dashboard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Wind</dc:creator>
  <cp:lastModifiedBy>Owner</cp:lastModifiedBy>
  <cp:revision>450</cp:revision>
  <dcterms:created xsi:type="dcterms:W3CDTF">2018-03-05T02:42:47Z</dcterms:created>
  <dcterms:modified xsi:type="dcterms:W3CDTF">2018-09-25T23:31:42Z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1273ACCC-1DD9-4FA8-9085-0F2BA371AA3B</vt:lpwstr>
  </property>
  <property fmtid="{D5CDD505-2E9C-101B-9397-08002B2CF9AE}" pid="3" name="ArticulatePath">
    <vt:lpwstr>DASHBOARD Disaster Site Worker</vt:lpwstr>
  </property>
</Properties>
</file>